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772400" cy="100584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28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050" y="-9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86FA6AA-B875-4519-A955-2126A29BBAA4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1675"/>
            <a:ext cx="27146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E71BB94-6F11-423B-ABD5-2FD174F2F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4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1BB94-6F11-423B-ABD5-2FD174F2F7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3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7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8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129282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2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8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6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E6B7-EB7F-45E1-981E-E30E221A7A00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8347-C6AD-46AF-A1EE-2F6FA917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Bruce\1 - Train Hobby\Projects\Dietsch Bros Ice Cream\20150702_2040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2" y="3515111"/>
            <a:ext cx="2743200" cy="113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Owner\Documents\Bruce\1 - Train Hobby\Projects\Dietsch Bros Ice Cream\20150702_2040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2" y="532427"/>
            <a:ext cx="2743200" cy="113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wner\Documents\Bruce\1 - Train Hobby\Projects\Dietsch Bros Ice Cream\20150702_2040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2" y="2056430"/>
            <a:ext cx="2743200" cy="113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wner\Documents\Bruce\1 - Train Hobby\Projects\Dietsch Bros Ice Cream\20150702_2041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075" y="532427"/>
            <a:ext cx="247990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Owner\Documents\Bruce\1 - Train Hobby\Projects\Dietsch Bros Ice Cream\20150702_2041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075" y="2052117"/>
            <a:ext cx="247990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Owner\Documents\Bruce\1 - Train Hobby\Projects\Dietsch Bros Ice Cream\20150702_2041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075" y="3510798"/>
            <a:ext cx="247990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634366" y="4893564"/>
            <a:ext cx="1573518" cy="890016"/>
            <a:chOff x="634366" y="4893564"/>
            <a:chExt cx="1384934" cy="739140"/>
          </a:xfrm>
        </p:grpSpPr>
        <p:grpSp>
          <p:nvGrpSpPr>
            <p:cNvPr id="16" name="Group 15"/>
            <p:cNvGrpSpPr/>
            <p:nvPr/>
          </p:nvGrpSpPr>
          <p:grpSpPr>
            <a:xfrm>
              <a:off x="634366" y="4893564"/>
              <a:ext cx="691514" cy="739140"/>
              <a:chOff x="2242186" y="4885944"/>
              <a:chExt cx="1554480" cy="739140"/>
            </a:xfrm>
          </p:grpSpPr>
          <p:pic>
            <p:nvPicPr>
              <p:cNvPr id="1027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327786" y="4893564"/>
              <a:ext cx="691514" cy="739140"/>
              <a:chOff x="2242186" y="4885944"/>
              <a:chExt cx="1554480" cy="739140"/>
            </a:xfrm>
          </p:grpSpPr>
          <p:pic>
            <p:nvPicPr>
              <p:cNvPr id="14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" name="Group 4"/>
          <p:cNvGrpSpPr/>
          <p:nvPr/>
        </p:nvGrpSpPr>
        <p:grpSpPr>
          <a:xfrm>
            <a:off x="2958466" y="4893564"/>
            <a:ext cx="1573518" cy="890016"/>
            <a:chOff x="2379346" y="4893564"/>
            <a:chExt cx="1384934" cy="739140"/>
          </a:xfrm>
        </p:grpSpPr>
        <p:grpSp>
          <p:nvGrpSpPr>
            <p:cNvPr id="19" name="Group 18"/>
            <p:cNvGrpSpPr/>
            <p:nvPr/>
          </p:nvGrpSpPr>
          <p:grpSpPr>
            <a:xfrm>
              <a:off x="2379346" y="4893564"/>
              <a:ext cx="691514" cy="739140"/>
              <a:chOff x="2242186" y="4885944"/>
              <a:chExt cx="1554480" cy="739140"/>
            </a:xfrm>
          </p:grpSpPr>
          <p:pic>
            <p:nvPicPr>
              <p:cNvPr id="20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3072766" y="4893564"/>
              <a:ext cx="691514" cy="739140"/>
              <a:chOff x="2242186" y="4885944"/>
              <a:chExt cx="1554480" cy="739140"/>
            </a:xfrm>
          </p:grpSpPr>
          <p:pic>
            <p:nvPicPr>
              <p:cNvPr id="23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25" name="Group 24"/>
          <p:cNvGrpSpPr/>
          <p:nvPr/>
        </p:nvGrpSpPr>
        <p:grpSpPr>
          <a:xfrm>
            <a:off x="5004458" y="4893564"/>
            <a:ext cx="1573518" cy="890016"/>
            <a:chOff x="2379346" y="4893564"/>
            <a:chExt cx="1384934" cy="739140"/>
          </a:xfrm>
        </p:grpSpPr>
        <p:grpSp>
          <p:nvGrpSpPr>
            <p:cNvPr id="26" name="Group 25"/>
            <p:cNvGrpSpPr/>
            <p:nvPr/>
          </p:nvGrpSpPr>
          <p:grpSpPr>
            <a:xfrm>
              <a:off x="2379346" y="4893564"/>
              <a:ext cx="691514" cy="739140"/>
              <a:chOff x="2242186" y="4885944"/>
              <a:chExt cx="1554480" cy="739140"/>
            </a:xfrm>
          </p:grpSpPr>
          <p:pic>
            <p:nvPicPr>
              <p:cNvPr id="30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"/>
              <p:cNvPicPr preferRelativeResize="0"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3072766" y="4893564"/>
              <a:ext cx="691514" cy="739140"/>
              <a:chOff x="2242186" y="4885944"/>
              <a:chExt cx="1554480" cy="739140"/>
            </a:xfrm>
          </p:grpSpPr>
          <p:pic>
            <p:nvPicPr>
              <p:cNvPr id="28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3" name="Group 32"/>
          <p:cNvGrpSpPr/>
          <p:nvPr/>
        </p:nvGrpSpPr>
        <p:grpSpPr>
          <a:xfrm>
            <a:off x="634366" y="5937504"/>
            <a:ext cx="1573518" cy="1062514"/>
            <a:chOff x="634366" y="4893564"/>
            <a:chExt cx="1384934" cy="739140"/>
          </a:xfrm>
        </p:grpSpPr>
        <p:grpSp>
          <p:nvGrpSpPr>
            <p:cNvPr id="48" name="Group 47"/>
            <p:cNvGrpSpPr/>
            <p:nvPr/>
          </p:nvGrpSpPr>
          <p:grpSpPr>
            <a:xfrm>
              <a:off x="634366" y="4893564"/>
              <a:ext cx="691514" cy="739140"/>
              <a:chOff x="2242186" y="4885944"/>
              <a:chExt cx="1554480" cy="739140"/>
            </a:xfrm>
          </p:grpSpPr>
          <p:pic>
            <p:nvPicPr>
              <p:cNvPr id="52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9" name="Group 48"/>
            <p:cNvGrpSpPr/>
            <p:nvPr/>
          </p:nvGrpSpPr>
          <p:grpSpPr>
            <a:xfrm>
              <a:off x="1327786" y="4893564"/>
              <a:ext cx="691514" cy="739140"/>
              <a:chOff x="2242186" y="4885944"/>
              <a:chExt cx="1554480" cy="739140"/>
            </a:xfrm>
          </p:grpSpPr>
          <p:pic>
            <p:nvPicPr>
              <p:cNvPr id="50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4" name="Group 33"/>
          <p:cNvGrpSpPr/>
          <p:nvPr/>
        </p:nvGrpSpPr>
        <p:grpSpPr>
          <a:xfrm>
            <a:off x="2958466" y="5937504"/>
            <a:ext cx="1573518" cy="1062514"/>
            <a:chOff x="2379346" y="4893564"/>
            <a:chExt cx="1384934" cy="739140"/>
          </a:xfrm>
        </p:grpSpPr>
        <p:grpSp>
          <p:nvGrpSpPr>
            <p:cNvPr id="42" name="Group 41"/>
            <p:cNvGrpSpPr/>
            <p:nvPr/>
          </p:nvGrpSpPr>
          <p:grpSpPr>
            <a:xfrm>
              <a:off x="2379346" y="4893564"/>
              <a:ext cx="691514" cy="739140"/>
              <a:chOff x="2242186" y="4885944"/>
              <a:chExt cx="1554480" cy="739140"/>
            </a:xfrm>
          </p:grpSpPr>
          <p:pic>
            <p:nvPicPr>
              <p:cNvPr id="46" name="Picture 3"/>
              <p:cNvPicPr preferRelativeResize="0">
                <a:picLocks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3" name="Group 42"/>
            <p:cNvGrpSpPr/>
            <p:nvPr/>
          </p:nvGrpSpPr>
          <p:grpSpPr>
            <a:xfrm>
              <a:off x="3072766" y="4893564"/>
              <a:ext cx="691514" cy="739140"/>
              <a:chOff x="2242186" y="4885944"/>
              <a:chExt cx="1554480" cy="739140"/>
            </a:xfrm>
          </p:grpSpPr>
          <p:pic>
            <p:nvPicPr>
              <p:cNvPr id="44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3"/>
              <p:cNvPicPr preferRelativeResize="0">
                <a:picLocks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5" name="Group 34"/>
          <p:cNvGrpSpPr/>
          <p:nvPr/>
        </p:nvGrpSpPr>
        <p:grpSpPr>
          <a:xfrm>
            <a:off x="5004458" y="5937504"/>
            <a:ext cx="1573518" cy="1062514"/>
            <a:chOff x="2379346" y="4893564"/>
            <a:chExt cx="1384934" cy="739140"/>
          </a:xfrm>
        </p:grpSpPr>
        <p:grpSp>
          <p:nvGrpSpPr>
            <p:cNvPr id="36" name="Group 35"/>
            <p:cNvGrpSpPr/>
            <p:nvPr/>
          </p:nvGrpSpPr>
          <p:grpSpPr>
            <a:xfrm>
              <a:off x="2379346" y="4893564"/>
              <a:ext cx="691514" cy="739140"/>
              <a:chOff x="2242186" y="4885944"/>
              <a:chExt cx="1554480" cy="739140"/>
            </a:xfrm>
          </p:grpSpPr>
          <p:pic>
            <p:nvPicPr>
              <p:cNvPr id="40" name="Picture 3"/>
              <p:cNvPicPr preferRelativeResize="0">
                <a:picLocks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3072766" y="4893564"/>
              <a:ext cx="691514" cy="739140"/>
              <a:chOff x="2242186" y="4885944"/>
              <a:chExt cx="1554480" cy="739140"/>
            </a:xfrm>
          </p:grpSpPr>
          <p:pic>
            <p:nvPicPr>
              <p:cNvPr id="38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"/>
              <p:cNvPicPr preferRelativeResize="0">
                <a:picLocks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5" name="Group 54"/>
          <p:cNvGrpSpPr/>
          <p:nvPr/>
        </p:nvGrpSpPr>
        <p:grpSpPr>
          <a:xfrm>
            <a:off x="634366" y="7149084"/>
            <a:ext cx="1573518" cy="890016"/>
            <a:chOff x="634366" y="4893564"/>
            <a:chExt cx="1384934" cy="739140"/>
          </a:xfrm>
        </p:grpSpPr>
        <p:grpSp>
          <p:nvGrpSpPr>
            <p:cNvPr id="70" name="Group 69"/>
            <p:cNvGrpSpPr/>
            <p:nvPr/>
          </p:nvGrpSpPr>
          <p:grpSpPr>
            <a:xfrm>
              <a:off x="634366" y="4893564"/>
              <a:ext cx="691514" cy="739140"/>
              <a:chOff x="2242186" y="4885944"/>
              <a:chExt cx="1554480" cy="739140"/>
            </a:xfrm>
          </p:grpSpPr>
          <p:pic>
            <p:nvPicPr>
              <p:cNvPr id="74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1" name="Group 70"/>
            <p:cNvGrpSpPr/>
            <p:nvPr/>
          </p:nvGrpSpPr>
          <p:grpSpPr>
            <a:xfrm>
              <a:off x="1327786" y="4893564"/>
              <a:ext cx="691514" cy="739140"/>
              <a:chOff x="2242186" y="4885944"/>
              <a:chExt cx="1554480" cy="739140"/>
            </a:xfrm>
          </p:grpSpPr>
          <p:pic>
            <p:nvPicPr>
              <p:cNvPr id="72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3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6" name="Group 55"/>
          <p:cNvGrpSpPr/>
          <p:nvPr/>
        </p:nvGrpSpPr>
        <p:grpSpPr>
          <a:xfrm>
            <a:off x="2958466" y="7149084"/>
            <a:ext cx="1573518" cy="890016"/>
            <a:chOff x="2379346" y="4893564"/>
            <a:chExt cx="1384934" cy="739140"/>
          </a:xfrm>
        </p:grpSpPr>
        <p:grpSp>
          <p:nvGrpSpPr>
            <p:cNvPr id="64" name="Group 63"/>
            <p:cNvGrpSpPr/>
            <p:nvPr/>
          </p:nvGrpSpPr>
          <p:grpSpPr>
            <a:xfrm>
              <a:off x="2379346" y="4893564"/>
              <a:ext cx="691514" cy="739140"/>
              <a:chOff x="2242186" y="4885944"/>
              <a:chExt cx="1554480" cy="739140"/>
            </a:xfrm>
          </p:grpSpPr>
          <p:pic>
            <p:nvPicPr>
              <p:cNvPr id="68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9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3072766" y="4893564"/>
              <a:ext cx="691514" cy="739140"/>
              <a:chOff x="2242186" y="4885944"/>
              <a:chExt cx="1554480" cy="739140"/>
            </a:xfrm>
          </p:grpSpPr>
          <p:pic>
            <p:nvPicPr>
              <p:cNvPr id="66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7" name="Group 56"/>
          <p:cNvGrpSpPr/>
          <p:nvPr/>
        </p:nvGrpSpPr>
        <p:grpSpPr>
          <a:xfrm>
            <a:off x="5004458" y="7149084"/>
            <a:ext cx="1573518" cy="890016"/>
            <a:chOff x="2379346" y="4893564"/>
            <a:chExt cx="1384934" cy="739140"/>
          </a:xfrm>
        </p:grpSpPr>
        <p:grpSp>
          <p:nvGrpSpPr>
            <p:cNvPr id="58" name="Group 57"/>
            <p:cNvGrpSpPr/>
            <p:nvPr/>
          </p:nvGrpSpPr>
          <p:grpSpPr>
            <a:xfrm>
              <a:off x="2379346" y="4893564"/>
              <a:ext cx="691514" cy="739140"/>
              <a:chOff x="2242186" y="4885944"/>
              <a:chExt cx="1554480" cy="739140"/>
            </a:xfrm>
          </p:grpSpPr>
          <p:pic>
            <p:nvPicPr>
              <p:cNvPr id="62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3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3072766" y="4893564"/>
              <a:ext cx="691514" cy="739140"/>
              <a:chOff x="2242186" y="4885944"/>
              <a:chExt cx="1554480" cy="739140"/>
            </a:xfrm>
          </p:grpSpPr>
          <p:pic>
            <p:nvPicPr>
              <p:cNvPr id="60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488594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3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2186" y="5259324"/>
                <a:ext cx="1554480" cy="365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58537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3329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Bruce</cp:lastModifiedBy>
  <cp:revision>54</cp:revision>
  <cp:lastPrinted>2015-07-03T13:51:33Z</cp:lastPrinted>
  <dcterms:created xsi:type="dcterms:W3CDTF">2015-05-25T12:44:55Z</dcterms:created>
  <dcterms:modified xsi:type="dcterms:W3CDTF">2015-07-11T13:03:26Z</dcterms:modified>
</cp:coreProperties>
</file>